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silverlogic/djangorestframework-expand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dbrgn/drf-dynamic-field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tbeadle/django-rest-framework-link-header-paginatio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dbkaplan/dry-rest-permission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pydanny/cookiecutter-djang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Dobre praktyki</a:t>
            </a:r>
            <a:br>
              <a:rPr lang="pl"/>
            </a:br>
            <a:r>
              <a:rPr lang="pl"/>
              <a:t>w Django REST Framework</a:t>
            </a:r>
            <a:endParaRPr sz="14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Dominik Kozaczko, PyWaw #75</a:t>
            </a:r>
            <a:br>
              <a:rPr lang="pl"/>
            </a:br>
            <a:r>
              <a:rPr lang="pl" sz="1200"/>
              <a:t>dominik@kozaczko.info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52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embed/expand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https://github.com/silverlogic/djangorestframework-expander</a:t>
            </a:r>
            <a:br>
              <a:rPr lang="pl"/>
            </a:br>
            <a:r>
              <a:rPr lang="pl"/>
              <a:t>Trochę anty-REST, ale praktyczność przeważa nad konsekwencją.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311700" y="1726975"/>
            <a:ext cx="8520600" cy="34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# serializers.py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class MemberSerializer(ModelSerializer):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class TeamSerializer(ExpanderSerializerMixin, ModelSerializer):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class Meta: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    model = Team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    fields = '__all__'</a:t>
            </a:r>
            <a:br>
              <a:rPr lang="pl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    expandable_fields = {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'members': (MemberSerializer, (), {'many': True}),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dynamiczne pola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https://github.com/dbrgn/drf-dynamic-fields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311550" y="1842450"/>
            <a:ext cx="85206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class UserSerializer(DynamicFieldsMixin, ModelSerializer):</a:t>
            </a:r>
            <a:br>
              <a:rPr lang="pl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class Meta:</a:t>
            </a:r>
            <a:br>
              <a:rPr lang="pl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    model = User</a:t>
            </a:r>
            <a:br>
              <a:rPr lang="pl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    fields = (</a:t>
            </a:r>
            <a:r>
              <a:rPr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'id', 'first_name', 'last_name', 'email')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 /url/users/1?fields=id,email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 /url/users/1?omit=email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paginacja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LimitOffsetPagination lub:</a:t>
            </a:r>
            <a:br>
              <a:rPr lang="pl"/>
            </a:br>
            <a:r>
              <a:rPr lang="pl" u="sng">
                <a:solidFill>
                  <a:schemeClr val="hlink"/>
                </a:solidFill>
                <a:hlinkClick r:id="rId3"/>
              </a:rPr>
              <a:t>https://github.com/tbeadle/django-rest-framework-link-header-pagination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najlepiej połączyć oba podejścia: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311700" y="2379825"/>
            <a:ext cx="88323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class SwitchableHeaderPagination(LimitOffsetPagination):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def get_paginated_response(self, data):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    next_url = self.get_next_link()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    previous_url = self.get_previous_link()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    if self.request.META.get('HTTP_X_PAGINATION') == 'header':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        headers = {'Total-Count': self.count}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        if next_url is not None and previous_url is not None: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            link = '&lt;{next_url}&gt;; rel="next", &lt;{previous_url}&gt;; rel="prev"'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filtrowanie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api.py (aplikacji)</a:t>
            </a:r>
            <a:b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from django_filters.rest_framework import DjangoFilterBackend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TeamViewSet(viewsets.ModelViewSet):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queryset = Team.objects.all()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serializer_class = TeamSerializer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filter_backends = (filters.OrderingFilter, DjangoFilterBackend)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uprawnienia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https://github.com/dbkaplan/dry-rest-permissions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400">
                <a:latin typeface="Courier New"/>
                <a:ea typeface="Courier New"/>
                <a:cs typeface="Courier New"/>
                <a:sym typeface="Courier New"/>
              </a:rPr>
              <a:t>class SomeModel(models.Model):</a:t>
            </a:r>
            <a:br>
              <a:rPr lang="pl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 sz="14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pl" sz="14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>
                <a:latin typeface="Courier New"/>
                <a:ea typeface="Courier New"/>
                <a:cs typeface="Courier New"/>
                <a:sym typeface="Courier New"/>
              </a:rPr>
              <a:t>    def has_objec_read_permission(self, request):</a:t>
            </a:r>
            <a:br>
              <a:rPr lang="pl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 sz="1400">
                <a:latin typeface="Courier New"/>
                <a:ea typeface="Courier New"/>
                <a:cs typeface="Courier New"/>
                <a:sym typeface="Courier New"/>
              </a:rPr>
              <a:t>        # logika</a:t>
            </a:r>
            <a:br>
              <a:rPr lang="pl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 sz="1400">
                <a:latin typeface="Courier New"/>
                <a:ea typeface="Courier New"/>
                <a:cs typeface="Courier New"/>
                <a:sym typeface="Courier New"/>
              </a:rPr>
              <a:t>        return True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drobiazgi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779625"/>
            <a:ext cx="8520600" cy="27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throttling (ograniczanie odpytywania)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uwierzytelnianie: token (warto przez OAuth2)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używać błędów HTTP z dokładniejszą rozpiską w treści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testy integracyjne NAPRAWDĘ odpytujące API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dalej?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GraphQL</a:t>
            </a:r>
            <a:endParaRPr sz="6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6000"/>
              <a:t>nie żartuję :)</a:t>
            </a:r>
            <a:endParaRPr sz="6000"/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3000"/>
              <a:t>graphene-django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PODSUMOWANIE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153525"/>
            <a:ext cx="85206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DZIEKUJĘ!</a:t>
            </a:r>
            <a:endParaRPr sz="3600"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527" y="969450"/>
            <a:ext cx="6042947" cy="40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Trochę o sobie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 Pythonie od 2005 roku; w Django od 2006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wraz z uczniami przetłumaczyłem “Byte of Python”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uczyłem Pythona w liceum zanim to stało się modne ;)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zainicjowałem akcję “Python na maturze” (kudos dla CEO)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uczę Pythona i Django na YouTube - youtube.com/dekoza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Plan prezentacji</a:t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/>
              <a:t>Czym jest “framework” i dlaczego się go używa?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/>
              <a:t>Najczęstsze błędy podczas używania DRF.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/>
              <a:t>Wujek Dobra Rada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/>
              <a:t>Co dalej?</a:t>
            </a:r>
            <a:endParaRPr/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/>
              <a:t>Podsumowanie.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Czym jest “framework” i dlaczego się go używa?</a:t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przyspiesza tworzenie kodu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posiada domyślny scenariusz użycia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łatwość rozbudowy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Najczęstsze błędy podczas używania DRF.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848700" y="2271675"/>
            <a:ext cx="74466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2"/>
                </a:solidFill>
              </a:rPr>
              <a:t>Django REST Framework jest bardzo złą biblioteką, </a:t>
            </a:r>
            <a:br>
              <a:rPr lang="pl" sz="2400">
                <a:solidFill>
                  <a:schemeClr val="dk2"/>
                </a:solidFill>
              </a:rPr>
            </a:br>
            <a:r>
              <a:rPr lang="pl" sz="2400">
                <a:solidFill>
                  <a:schemeClr val="dk2"/>
                </a:solidFill>
              </a:rPr>
              <a:t>jednak do tej pory nie wymyślono niczego lepszego.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2"/>
                </a:solidFill>
              </a:rPr>
              <a:t>– </a:t>
            </a:r>
            <a:r>
              <a:rPr i="1" lang="pl" sz="2400">
                <a:solidFill>
                  <a:schemeClr val="dk2"/>
                </a:solidFill>
              </a:rPr>
              <a:t>Dominik Kozaczko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275" y="4393775"/>
            <a:ext cx="749725" cy="7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Najczęstsze błędy podczas używania DRF.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954100"/>
            <a:ext cx="8520600" cy="26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nieprzeczytanie samouczka (tutoriala)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rozpoczęcie czytania samouczka</a:t>
            </a:r>
            <a:endParaRPr/>
          </a:p>
          <a:p>
            <a:pPr indent="-317500" lvl="1" marL="9144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pl"/>
              <a:t>kodowanie w trakcie czytania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start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Używaj </a:t>
            </a:r>
            <a:r>
              <a:rPr lang="pl" u="sng">
                <a:solidFill>
                  <a:schemeClr val="hlink"/>
                </a:solidFill>
                <a:hlinkClick r:id="rId3"/>
              </a:rPr>
              <a:t>cookiecutter-django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Docker (jeśli wybierzesz)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SSL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świetna domyślna struktura i konfiguracja projektu</a:t>
            </a:r>
            <a:endParaRPr/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testy</a:t>
            </a:r>
            <a:endParaRPr/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dokumentacja</a:t>
            </a:r>
            <a:endParaRPr/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deployment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CRUD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Robiąc CRUD dla modeli używaj ModelViewSetów, ModelSerializerów i Routerów: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11700" y="1726975"/>
            <a:ext cx="8520600" cy="34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# models.py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class Team(models.Model):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name = models.CharField(max_length=60)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members = models.ManyToManyField(settings.AUTH_USER_MODEL)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# serializers.py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class TeamSerializer(serializers.ModelSerializer):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class Meta: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    model = Team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        fields = '__all__'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Wujek Dobra Rada - CRUD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Robiąc CRUD dla modeli używaj ModelViewSetów, ModelSerializerów i Routerów: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311700" y="17271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api.py (aplikacji)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TeamViewSet(viewsets.ModelViewSet):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queryset = Team.objects.all()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serializer_class = TeamSerializer</a:t>
            </a:r>
            <a:br>
              <a:rPr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l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# api.py (globalny)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router = SimpleRouter()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router.register('teams', TeamViewSet)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# urls.py (globalny)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urlpatterns = [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    url(r'^api/v1/', include(router.urls))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